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64" r:id="rId12"/>
    <p:sldId id="271" r:id="rId13"/>
    <p:sldId id="265" r:id="rId14"/>
    <p:sldId id="266" r:id="rId15"/>
    <p:sldId id="267" r:id="rId16"/>
    <p:sldId id="268" r:id="rId17"/>
    <p:sldId id="269" r:id="rId18"/>
    <p:sldId id="270" r:id="rId19"/>
    <p:sldId id="273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01025E-904C-4CD1-99F7-A6D671B222A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C9C0B8-3E54-4DD9-B4D7-786E3967ACF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r.kalipedia.com/popup/popupWindow.html?tipo=imagen&amp;titulo=El+intendente+Ram%EDrez&amp;url=/kalipediamedia/historia/media/200808/03/hispuertorico/20080803klphishpr_9_Ies_LCO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r.kalipedia.com/popup/popupWindow.html?tipo=imagen&amp;titulo=El+intendente+Ram%EDrez&amp;url=/kalipediamedia/historia/media/200808/03/hispuertorico/20080803klphishpr_9_Ies_LCO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: </a:t>
            </a:r>
            <a:r>
              <a:rPr lang="en-US" dirty="0" err="1" smtClean="0"/>
              <a:t>Geovanni</a:t>
            </a:r>
            <a:r>
              <a:rPr lang="en-US" dirty="0" smtClean="0"/>
              <a:t> Pérez </a:t>
            </a:r>
            <a:r>
              <a:rPr lang="en-US" dirty="0" err="1" smtClean="0"/>
              <a:t>Pérez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Estudios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7mo </a:t>
            </a:r>
            <a:r>
              <a:rPr lang="en-US" dirty="0" err="1" smtClean="0"/>
              <a:t>Grado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Alejandro Ramirez y la </a:t>
            </a:r>
            <a:r>
              <a:rPr lang="en-US" dirty="0" err="1" smtClean="0"/>
              <a:t>Intendencia</a:t>
            </a:r>
            <a:endParaRPr lang="en-US" dirty="0"/>
          </a:p>
        </p:txBody>
      </p:sp>
      <p:pic>
        <p:nvPicPr>
          <p:cNvPr id="4" name="Picture 3" descr="El intendente Ramírez">
            <a:hlinkClick r:id="rId2" tooltip="&quot;Ampliar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1881187" cy="2357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1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Intendente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intendente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el </a:t>
            </a:r>
            <a:r>
              <a:rPr lang="en-US" sz="3600" b="1" dirty="0" err="1" smtClean="0"/>
              <a:t>jefe</a:t>
            </a:r>
            <a:r>
              <a:rPr lang="en-US" sz="3600" b="1" dirty="0" smtClean="0"/>
              <a:t> de los </a:t>
            </a:r>
            <a:r>
              <a:rPr lang="en-US" sz="3600" b="1" dirty="0" err="1" smtClean="0"/>
              <a:t>servicios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económicos</a:t>
            </a:r>
            <a:r>
              <a:rPr lang="en-US" sz="3600" dirty="0" smtClean="0"/>
              <a:t>, </a:t>
            </a:r>
            <a:r>
              <a:rPr lang="en-US" sz="3600" dirty="0" err="1" smtClean="0"/>
              <a:t>como</a:t>
            </a:r>
            <a:r>
              <a:rPr lang="en-US" sz="3600" dirty="0" smtClean="0"/>
              <a:t> </a:t>
            </a:r>
            <a:r>
              <a:rPr lang="en-US" sz="3600" dirty="0" err="1" smtClean="0"/>
              <a:t>departamento</a:t>
            </a:r>
            <a:r>
              <a:rPr lang="en-US" sz="3600" dirty="0" smtClean="0"/>
              <a:t> </a:t>
            </a:r>
            <a:r>
              <a:rPr lang="en-US" sz="3600" dirty="0" err="1" smtClean="0"/>
              <a:t>separado</a:t>
            </a:r>
            <a:r>
              <a:rPr lang="en-US" sz="3600" dirty="0" smtClean="0"/>
              <a:t> de la </a:t>
            </a:r>
            <a:r>
              <a:rPr lang="en-US" sz="3600" dirty="0" err="1" smtClean="0"/>
              <a:t>gobernación</a:t>
            </a:r>
            <a:r>
              <a:rPr lang="en-US" sz="3600" dirty="0" smtClean="0"/>
              <a:t>. </a:t>
            </a:r>
          </a:p>
          <a:p>
            <a:r>
              <a:rPr lang="en-US" sz="3600" dirty="0" err="1" smtClean="0"/>
              <a:t>Puesto</a:t>
            </a:r>
            <a:r>
              <a:rPr lang="en-US" sz="3600" dirty="0" smtClean="0"/>
              <a:t> </a:t>
            </a:r>
            <a:r>
              <a:rPr lang="en-US" sz="3600" dirty="0" err="1" smtClean="0"/>
              <a:t>ocupado</a:t>
            </a:r>
            <a:r>
              <a:rPr lang="en-US" sz="3600" dirty="0" smtClean="0"/>
              <a:t> </a:t>
            </a:r>
            <a:r>
              <a:rPr lang="en-US" sz="3600" dirty="0" err="1" smtClean="0"/>
              <a:t>por</a:t>
            </a:r>
            <a:r>
              <a:rPr lang="en-US" sz="3600" dirty="0" smtClean="0"/>
              <a:t> el </a:t>
            </a:r>
            <a:r>
              <a:rPr lang="en-US" sz="3600" dirty="0" err="1" smtClean="0"/>
              <a:t>economista</a:t>
            </a:r>
            <a:r>
              <a:rPr lang="en-US" sz="3600" dirty="0" smtClean="0"/>
              <a:t> </a:t>
            </a:r>
            <a:r>
              <a:rPr lang="en-US" sz="3600" b="1" dirty="0" smtClean="0"/>
              <a:t>Alejandro Ramirez y Blanco.</a:t>
            </a:r>
          </a:p>
          <a:p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 smtClean="0"/>
              <a:t>aseguró</a:t>
            </a:r>
            <a:r>
              <a:rPr lang="en-US" sz="3600" dirty="0" smtClean="0"/>
              <a:t> un </a:t>
            </a:r>
            <a:r>
              <a:rPr lang="en-US" sz="3600" b="1" dirty="0" err="1" smtClean="0"/>
              <a:t>mejor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manejo</a:t>
            </a:r>
            <a:r>
              <a:rPr lang="en-US" sz="3600" b="1" dirty="0" smtClean="0"/>
              <a:t> de los </a:t>
            </a:r>
            <a:r>
              <a:rPr lang="en-US" sz="3600" b="1" dirty="0" err="1" smtClean="0"/>
              <a:t>fondos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públicos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73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Discusión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Socializada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El intendente Ramírez">
            <a:hlinkClick r:id="rId2" tooltip="&quot;Ampliar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755" y="2971800"/>
            <a:ext cx="2543175" cy="3190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0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tx1"/>
                </a:solidFill>
              </a:rPr>
              <a:t>Contesta</a:t>
            </a:r>
            <a:r>
              <a:rPr lang="en-US" sz="4800" b="1" dirty="0" smtClean="0">
                <a:solidFill>
                  <a:schemeClr val="tx1"/>
                </a:solidFill>
              </a:rPr>
              <a:t> sin </a:t>
            </a:r>
            <a:r>
              <a:rPr lang="en-US" sz="4800" b="1" dirty="0" err="1" smtClean="0">
                <a:solidFill>
                  <a:schemeClr val="tx1"/>
                </a:solidFill>
              </a:rPr>
              <a:t>salida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R" sz="3600" dirty="0"/>
              <a:t>¿Bajo qué mandato se creó el cargo de Intendente? 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Bajo </a:t>
            </a:r>
            <a:r>
              <a:rPr lang="es-PR" sz="3600" dirty="0"/>
              <a:t>el mandato de Ramón </a:t>
            </a:r>
            <a:r>
              <a:rPr lang="es-PR" sz="3600" dirty="0" err="1"/>
              <a:t>Power</a:t>
            </a:r>
            <a:r>
              <a:rPr lang="es-PR" sz="3600" dirty="0"/>
              <a:t> y Giralt con la creación de la Ley </a:t>
            </a:r>
            <a:r>
              <a:rPr lang="es-PR" sz="3600" dirty="0" err="1"/>
              <a:t>Power</a:t>
            </a:r>
            <a:r>
              <a:rPr lang="es-PR" sz="3600" dirty="0"/>
              <a:t>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R" sz="3600" dirty="0"/>
              <a:t>¿De qué se encargaba el intendente?</a:t>
            </a:r>
            <a:endParaRPr lang="en-US" sz="3600" dirty="0"/>
          </a:p>
          <a:p>
            <a:pPr marL="0" indent="0">
              <a:buNone/>
            </a:pPr>
            <a:endParaRPr lang="es-PR" sz="3600" dirty="0"/>
          </a:p>
          <a:p>
            <a:pPr marL="0" indent="0">
              <a:buNone/>
            </a:pPr>
            <a:r>
              <a:rPr lang="es-PR" sz="3600" dirty="0" smtClean="0"/>
              <a:t>Se </a:t>
            </a:r>
            <a:r>
              <a:rPr lang="es-PR" sz="3600" dirty="0"/>
              <a:t>encargaba de los asuntos económicos, como departamento separado de la gobernación. 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R" sz="3600" dirty="0"/>
              <a:t>¿Quién ocupó el puesto de intendente en 1813?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Alejandro </a:t>
            </a:r>
            <a:r>
              <a:rPr lang="es-PR" sz="3600" dirty="0"/>
              <a:t>Ramírez y </a:t>
            </a:r>
            <a:r>
              <a:rPr lang="es-PR" sz="3600" dirty="0" smtClean="0"/>
              <a:t>Blanco.  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PR" sz="3600" dirty="0"/>
              <a:t>¿Cómo se llamó el segundo periódico de la isla y con qué propósito se creó? 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Se </a:t>
            </a:r>
            <a:r>
              <a:rPr lang="es-PR" sz="3600" dirty="0"/>
              <a:t>conoció como Diario Económico de Puerto Rico con el propósito de fomentar el desarrollo comercial que la recién inaugurada Sociedad Económica de Amigos del País pretendía poner en marcha.  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5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R" sz="3600" dirty="0"/>
              <a:t>¿Qué estrategia económica se creó en 1814?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Se </a:t>
            </a:r>
            <a:r>
              <a:rPr lang="es-PR" sz="3600" dirty="0"/>
              <a:t>fundó la Real Lotería de Puerto Rico, lotería vigente más antigua de América, facilitando la entrada de entrada de fondos adicionales al tesoro.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R" sz="3600" dirty="0"/>
              <a:t>¿Qué prometió el intendente referente a los hatos? 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EL </a:t>
            </a:r>
            <a:r>
              <a:rPr lang="es-PR" sz="3600" dirty="0"/>
              <a:t>intendente se comprometió en crear una fuerte economía agrícola desapareció los antiguos hatos ganaderos.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5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PR" sz="3600" dirty="0"/>
              <a:t>¿Qué eran las haciendas y que función tenían? 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Las </a:t>
            </a:r>
            <a:r>
              <a:rPr lang="es-PR" sz="3600" dirty="0"/>
              <a:t>haciendas eran fincas agrícolas donde se agruparon peninsulares, criollos, esclavos y mulatos libres, en un sistema de producción y dependencia a través de toda la colonia.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2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Repaso</a:t>
            </a:r>
            <a:r>
              <a:rPr lang="en-US" sz="4000" b="1" dirty="0" smtClean="0">
                <a:solidFill>
                  <a:schemeClr val="tx1"/>
                </a:solidFill>
              </a:rPr>
              <a:t> de la </a:t>
            </a:r>
            <a:r>
              <a:rPr lang="en-US" sz="4000" b="1" dirty="0" err="1" smtClean="0">
                <a:solidFill>
                  <a:schemeClr val="tx1"/>
                </a:solidFill>
              </a:rPr>
              <a:t>clase</a:t>
            </a:r>
            <a:r>
              <a:rPr lang="en-US" sz="4000" b="1" dirty="0" smtClean="0">
                <a:solidFill>
                  <a:schemeClr val="tx1"/>
                </a:solidFill>
              </a:rPr>
              <a:t> anterior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tx1"/>
                </a:solidFill>
              </a:rPr>
              <a:t>Repaso</a:t>
            </a:r>
            <a:r>
              <a:rPr lang="en-US" sz="4800" b="1" dirty="0" smtClean="0">
                <a:solidFill>
                  <a:schemeClr val="tx1"/>
                </a:solidFill>
              </a:rPr>
              <a:t> de la </a:t>
            </a:r>
            <a:r>
              <a:rPr lang="en-US" sz="4800" b="1" dirty="0" err="1" smtClean="0">
                <a:solidFill>
                  <a:schemeClr val="tx1"/>
                </a:solidFill>
              </a:rPr>
              <a:t>clase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dirty="0" smtClean="0"/>
              <a:t>La Real </a:t>
            </a:r>
            <a:r>
              <a:rPr lang="en-US" dirty="0" err="1" smtClean="0"/>
              <a:t>Cédula</a:t>
            </a:r>
            <a:r>
              <a:rPr lang="en-US" dirty="0" smtClean="0"/>
              <a:t> de Gracias (1815)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apertura</a:t>
            </a:r>
            <a:r>
              <a:rPr lang="en-US" sz="3200" dirty="0" smtClean="0"/>
              <a:t> de los </a:t>
            </a:r>
            <a:r>
              <a:rPr lang="en-US" sz="3200" dirty="0" err="1" smtClean="0"/>
              <a:t>puertos</a:t>
            </a:r>
            <a:r>
              <a:rPr lang="en-US" sz="3200" dirty="0" smtClean="0"/>
              <a:t> de la Isla a </a:t>
            </a:r>
            <a:r>
              <a:rPr lang="en-US" sz="3200" dirty="0" err="1" smtClean="0"/>
              <a:t>embarcaciones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comerciales</a:t>
            </a:r>
            <a:r>
              <a:rPr lang="en-US" sz="3200" dirty="0" smtClean="0"/>
              <a:t> de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naciones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amigas</a:t>
            </a:r>
            <a:r>
              <a:rPr lang="en-US" sz="3200" dirty="0" smtClean="0"/>
              <a:t> de </a:t>
            </a:r>
            <a:r>
              <a:rPr lang="en-US" sz="3200" dirty="0" err="1" smtClean="0"/>
              <a:t>España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Abolió</a:t>
            </a:r>
            <a:r>
              <a:rPr lang="en-US" sz="3200" dirty="0" smtClean="0"/>
              <a:t> </a:t>
            </a:r>
            <a:r>
              <a:rPr lang="en-US" sz="3200" dirty="0" err="1" smtClean="0"/>
              <a:t>algunos</a:t>
            </a:r>
            <a:r>
              <a:rPr lang="en-US" sz="3200" dirty="0" smtClean="0"/>
              <a:t> </a:t>
            </a:r>
            <a:r>
              <a:rPr lang="en-US" sz="3200" dirty="0" err="1" smtClean="0"/>
              <a:t>impuestos</a:t>
            </a:r>
            <a:r>
              <a:rPr lang="en-US" sz="3200" dirty="0" smtClean="0"/>
              <a:t>. </a:t>
            </a:r>
          </a:p>
          <a:p>
            <a:r>
              <a:rPr lang="en-US" sz="3200" dirty="0" err="1" smtClean="0"/>
              <a:t>Otorgó</a:t>
            </a:r>
            <a:r>
              <a:rPr lang="en-US" sz="3200" dirty="0" smtClean="0"/>
              <a:t> a los </a:t>
            </a:r>
            <a:r>
              <a:rPr lang="en-US" sz="3200" dirty="0" err="1" smtClean="0"/>
              <a:t>habitantes</a:t>
            </a:r>
            <a:r>
              <a:rPr lang="en-US" sz="3200" dirty="0" smtClean="0"/>
              <a:t> de la Isla </a:t>
            </a:r>
            <a:r>
              <a:rPr lang="en-US" sz="3200" dirty="0" err="1" smtClean="0"/>
              <a:t>permisos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adquirir</a:t>
            </a:r>
            <a:r>
              <a:rPr lang="en-US" sz="3200" dirty="0" smtClean="0"/>
              <a:t> </a:t>
            </a:r>
            <a:r>
              <a:rPr lang="en-US" sz="3200" dirty="0" err="1" smtClean="0"/>
              <a:t>esclavos</a:t>
            </a:r>
            <a:r>
              <a:rPr lang="en-US" sz="3200" dirty="0" smtClean="0"/>
              <a:t> de </a:t>
            </a:r>
            <a:r>
              <a:rPr lang="en-US" sz="3200" dirty="0" err="1" smtClean="0"/>
              <a:t>colonias</a:t>
            </a:r>
            <a:r>
              <a:rPr lang="en-US" sz="3200" dirty="0" smtClean="0"/>
              <a:t> </a:t>
            </a:r>
            <a:r>
              <a:rPr lang="en-US" sz="3200" dirty="0" err="1" smtClean="0"/>
              <a:t>extranjeras</a:t>
            </a:r>
            <a:r>
              <a:rPr lang="en-US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6841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Real </a:t>
            </a:r>
            <a:r>
              <a:rPr lang="en-US" dirty="0" err="1"/>
              <a:t>Cédula</a:t>
            </a:r>
            <a:r>
              <a:rPr lang="en-US" dirty="0"/>
              <a:t> de Gracias </a:t>
            </a:r>
            <a:r>
              <a:rPr lang="en-US" dirty="0" smtClean="0"/>
              <a:t>(1815)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/>
              <a:t>Permitió</a:t>
            </a:r>
            <a:r>
              <a:rPr lang="en-US" sz="3200" dirty="0"/>
              <a:t> </a:t>
            </a:r>
            <a:r>
              <a:rPr lang="en-US" sz="3200" dirty="0" err="1"/>
              <a:t>importación</a:t>
            </a:r>
            <a:r>
              <a:rPr lang="en-US" sz="3200" dirty="0"/>
              <a:t> de </a:t>
            </a:r>
            <a:r>
              <a:rPr lang="en-US" sz="3200" dirty="0" err="1"/>
              <a:t>maquinaria</a:t>
            </a:r>
            <a:r>
              <a:rPr lang="en-US" sz="3200" dirty="0"/>
              <a:t> h </a:t>
            </a:r>
            <a:r>
              <a:rPr lang="en-US" sz="3200" dirty="0" err="1"/>
              <a:t>herramientas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la </a:t>
            </a:r>
            <a:r>
              <a:rPr lang="en-US" sz="3200" dirty="0" err="1"/>
              <a:t>agricultura</a:t>
            </a:r>
            <a:r>
              <a:rPr lang="en-US" sz="3200" dirty="0"/>
              <a:t>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err="1"/>
              <a:t>Abrió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puertas</a:t>
            </a:r>
            <a:r>
              <a:rPr lang="en-US" sz="3200" dirty="0"/>
              <a:t> a la </a:t>
            </a:r>
            <a:r>
              <a:rPr lang="en-US" sz="3200" dirty="0" err="1"/>
              <a:t>inmigración</a:t>
            </a:r>
            <a:r>
              <a:rPr lang="en-US" sz="3200" dirty="0"/>
              <a:t> de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familias</a:t>
            </a:r>
            <a:r>
              <a:rPr lang="en-US" sz="3200" dirty="0"/>
              <a:t> </a:t>
            </a:r>
            <a:r>
              <a:rPr lang="en-US" sz="3200" dirty="0" err="1"/>
              <a:t>católicas</a:t>
            </a:r>
            <a:r>
              <a:rPr lang="en-US" sz="3200" dirty="0"/>
              <a:t> </a:t>
            </a:r>
            <a:r>
              <a:rPr lang="en-US" sz="3200" dirty="0" err="1"/>
              <a:t>extranjeras</a:t>
            </a:r>
            <a:r>
              <a:rPr lang="en-US" sz="3200" dirty="0"/>
              <a:t>,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se </a:t>
            </a:r>
            <a:r>
              <a:rPr lang="en-US" sz="3200" dirty="0" err="1"/>
              <a:t>establecieran</a:t>
            </a:r>
            <a:r>
              <a:rPr lang="en-US" sz="3200" dirty="0"/>
              <a:t> en la Isla.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04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y geografía de Puerto Rico.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(2002). (Ediciones Santillana).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1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PR" sz="3600" dirty="0"/>
              <a:t>¿De qué país fue líder Napoleón Bonaparte? 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endParaRPr lang="es-PR" sz="3600" dirty="0"/>
          </a:p>
          <a:p>
            <a:pPr marL="0" indent="0">
              <a:buNone/>
            </a:pPr>
            <a:r>
              <a:rPr lang="es-PR" sz="3600" dirty="0" smtClean="0"/>
              <a:t>Napoleón </a:t>
            </a:r>
            <a:r>
              <a:rPr lang="es-PR" sz="3600" dirty="0"/>
              <a:t>Bonaparte fue líder de Francia.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s-PR" sz="3600" dirty="0"/>
              <a:t>¿Cuáles fueron las decisiones de Napoleón con Portugal y España? 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Ocupa </a:t>
            </a:r>
            <a:r>
              <a:rPr lang="es-PR" sz="3600" dirty="0"/>
              <a:t>a Portugal y le exige a España una ruta militar por el norte de la Península Ibérica.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840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PR" sz="3600" dirty="0"/>
              <a:t>¿Qué le hizo Napoleón al rey Fernando VII? 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Napoleón </a:t>
            </a:r>
            <a:r>
              <a:rPr lang="es-PR" sz="3600" dirty="0"/>
              <a:t>obligó al rey Fernando VII a renunciar al trono español y coronó a su hermano José Bonaparte.</a:t>
            </a:r>
            <a:endParaRPr lang="en-US" sz="36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72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PR" sz="3600" dirty="0"/>
              <a:t>¿Qué haría la Junta Suprema Central Gubernativa del reino?</a:t>
            </a:r>
            <a:endParaRPr lang="en-US" sz="3600" dirty="0"/>
          </a:p>
          <a:p>
            <a:pPr marL="0" indent="0">
              <a:buNone/>
            </a:pPr>
            <a:endParaRPr lang="es-PR" sz="3600" dirty="0" smtClean="0"/>
          </a:p>
          <a:p>
            <a:pPr marL="0" indent="0">
              <a:buNone/>
            </a:pPr>
            <a:r>
              <a:rPr lang="es-PR" sz="3600" dirty="0" smtClean="0"/>
              <a:t>Dirigiría </a:t>
            </a:r>
            <a:r>
              <a:rPr lang="es-PR" sz="3600" dirty="0"/>
              <a:t>el destino político de España a espaldas de José Bonaparte y del Imperio napoleónico.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0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PR" sz="3600" dirty="0"/>
              <a:t>¿Qué significó el nuevo estatus de provincia </a:t>
            </a:r>
            <a:r>
              <a:rPr lang="es-PR" sz="3600" dirty="0" smtClean="0"/>
              <a:t>para </a:t>
            </a:r>
            <a:r>
              <a:rPr lang="es-PR" sz="3600" dirty="0"/>
              <a:t>Puerto Rico</a:t>
            </a:r>
            <a:r>
              <a:rPr lang="es-PR" sz="3600" dirty="0" smtClean="0"/>
              <a:t>?</a:t>
            </a:r>
          </a:p>
          <a:p>
            <a:pPr marL="0" lv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s-PR" sz="3600" dirty="0"/>
              <a:t>Otorgaba a la Isla mayores libertades políticas y le permitía enviar un diputado a las cortes españolas</a:t>
            </a:r>
            <a:r>
              <a:rPr lang="es-P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R" sz="3600" dirty="0" smtClean="0"/>
              <a:t>¿ Quién fue </a:t>
            </a:r>
            <a:r>
              <a:rPr lang="es-ES" sz="3600" dirty="0" smtClean="0"/>
              <a:t>Ramón </a:t>
            </a:r>
            <a:r>
              <a:rPr lang="es-ES" sz="3600" dirty="0" err="1"/>
              <a:t>Power</a:t>
            </a:r>
            <a:r>
              <a:rPr lang="es-ES" sz="3600" dirty="0"/>
              <a:t> y </a:t>
            </a:r>
            <a:r>
              <a:rPr lang="es-ES" sz="3600" dirty="0" smtClean="0"/>
              <a:t>Giralt? </a:t>
            </a:r>
          </a:p>
          <a:p>
            <a:pPr lvl="0"/>
            <a:endParaRPr lang="es-ES" sz="3600" dirty="0"/>
          </a:p>
          <a:p>
            <a:pPr marL="0" lvl="0" indent="0">
              <a:buNone/>
            </a:pPr>
            <a:r>
              <a:rPr lang="es-ES" sz="3600" dirty="0" smtClean="0"/>
              <a:t>Primer </a:t>
            </a:r>
            <a:r>
              <a:rPr lang="es-ES" sz="3600" dirty="0"/>
              <a:t>diputado puertorriqueño para asistir a las Cortes de Cádiz.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6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/>
              <a:t>Menciona</a:t>
            </a:r>
            <a:r>
              <a:rPr lang="en-US" sz="3200" dirty="0" smtClean="0"/>
              <a:t> un </a:t>
            </a:r>
            <a:r>
              <a:rPr lang="en-US" sz="3200" dirty="0" err="1" smtClean="0"/>
              <a:t>logro</a:t>
            </a:r>
            <a:r>
              <a:rPr lang="en-US" sz="3200" dirty="0" smtClean="0"/>
              <a:t> de la Ley Power: 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a. </a:t>
            </a:r>
            <a:r>
              <a:rPr lang="es-ES" sz="3200" dirty="0"/>
              <a:t>C</a:t>
            </a:r>
            <a:r>
              <a:rPr lang="es-ES" sz="3200" dirty="0" smtClean="0"/>
              <a:t>reó </a:t>
            </a:r>
            <a:r>
              <a:rPr lang="es-ES" sz="3200" dirty="0"/>
              <a:t>el Régimen de Intendencia que atendía de forma autónoma los asuntos financieros de la provincia. </a:t>
            </a:r>
            <a:endParaRPr lang="es-ES" sz="3200" dirty="0" smtClean="0"/>
          </a:p>
          <a:p>
            <a:pPr marL="0" indent="0">
              <a:buNone/>
            </a:pPr>
            <a:r>
              <a:rPr lang="es-ES" sz="3200" dirty="0" smtClean="0"/>
              <a:t>b. Se habilitaron los puertos de Mayagüez, Ponce, Fajardo, Aguadilla y Cabo Rojo. </a:t>
            </a:r>
          </a:p>
          <a:p>
            <a:pPr marL="0" indent="0">
              <a:buNone/>
            </a:pPr>
            <a:r>
              <a:rPr lang="es-ES" sz="3200" dirty="0" smtClean="0"/>
              <a:t>c. Libre exportación de harinas y ganado. </a:t>
            </a:r>
          </a:p>
          <a:p>
            <a:pPr marL="0" indent="0">
              <a:buNone/>
            </a:pPr>
            <a:r>
              <a:rPr lang="es-ES" sz="3200" dirty="0" smtClean="0"/>
              <a:t>d. Se derogó el sistema de abasto forzoso. 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8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615</TotalTime>
  <Words>638</Words>
  <Application>Microsoft Office PowerPoint</Application>
  <PresentationFormat>On-screen Show (4:3)</PresentationFormat>
  <Paragraphs>82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Alejandro Ramirez y la Intendencia</vt:lpstr>
      <vt:lpstr>Repaso de la clase anterior </vt:lpstr>
      <vt:lpstr>Pregunta #1 </vt:lpstr>
      <vt:lpstr>Pregunta #2</vt:lpstr>
      <vt:lpstr>Pregunta #3</vt:lpstr>
      <vt:lpstr>Pregunta #4</vt:lpstr>
      <vt:lpstr>Pregunta #5</vt:lpstr>
      <vt:lpstr>Pregunta #6</vt:lpstr>
      <vt:lpstr>Pregunta #7</vt:lpstr>
      <vt:lpstr>Intendente </vt:lpstr>
      <vt:lpstr>Discusión Socializada</vt:lpstr>
      <vt:lpstr>Contesta sin salida </vt:lpstr>
      <vt:lpstr>Pregunta #1</vt:lpstr>
      <vt:lpstr>Pregunta #2</vt:lpstr>
      <vt:lpstr>Pregunta #3</vt:lpstr>
      <vt:lpstr>Pregunta #4</vt:lpstr>
      <vt:lpstr>Pregunta #5</vt:lpstr>
      <vt:lpstr>Pregunta #6</vt:lpstr>
      <vt:lpstr>Pregunta #7</vt:lpstr>
      <vt:lpstr>Repaso de la clase </vt:lpstr>
      <vt:lpstr>La Real Cédula de Gracias (1815)  </vt:lpstr>
      <vt:lpstr>La Real Cédula de Gracias (1815) 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Geovanni Perez Perez</dc:creator>
  <cp:lastModifiedBy>Geovanni Perez Perez</cp:lastModifiedBy>
  <cp:revision>8</cp:revision>
  <dcterms:created xsi:type="dcterms:W3CDTF">2013-05-01T02:00:12Z</dcterms:created>
  <dcterms:modified xsi:type="dcterms:W3CDTF">2013-05-16T04:15:39Z</dcterms:modified>
</cp:coreProperties>
</file>