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6E42FF-CE92-41B0-BBD2-18A9C038E247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46BE4-0F21-4A24-9B5F-63DB0801ED8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Samuel O. Rodríguez</a:t>
            </a:r>
          </a:p>
          <a:p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Estudios Sociales</a:t>
            </a:r>
          </a:p>
          <a:p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Séptimo Grado</a:t>
            </a:r>
            <a:endParaRPr lang="es-P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P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HRISTY" pitchFamily="2" charset="0"/>
              </a:rPr>
              <a:t>Tema: La conquista de Puerto Rico</a:t>
            </a:r>
            <a:endParaRPr lang="es-P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HRISTY" pitchFamily="2" charset="0"/>
            </a:endParaRPr>
          </a:p>
        </p:txBody>
      </p:sp>
      <p:pic>
        <p:nvPicPr>
          <p:cNvPr id="1026" name="Picture 2" descr="F:\Recursos Educativos\Séptimo Grado\Unidad 2, Forjamos una cultura\Cap 6, Los caminos de la colonización\Láminas\CaciqueAgueybana-custom;size_400,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5800" y="3962400"/>
            <a:ext cx="2997200" cy="224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P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Palabras de Vocabulario</a:t>
            </a:r>
            <a:endParaRPr lang="es-P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s-P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Conquista</a:t>
            </a:r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Victoria, logro, cosa o persona </a:t>
            </a:r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conquistada.</a:t>
            </a:r>
          </a:p>
          <a:p>
            <a:pPr marL="514350" indent="-514350">
              <a:buFont typeface="+mj-lt"/>
              <a:buAutoNum type="arabicParenR"/>
            </a:pPr>
            <a:r>
              <a:rPr lang="es-P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Guaitiao</a:t>
            </a:r>
            <a:r>
              <a:rPr lang="es-P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Ceremonia de intercambio de nombres que practicaban lo indios taínos, para afirmar amistad o unión. (p. 295)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:\Recursos Educativos\Séptimo Grado\Unidad 2, Forjamos una cultura\Cap 6, Los caminos de la colonización\Láminas\0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2969194" cy="2025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P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Puntos importantes:</a:t>
            </a:r>
            <a:endParaRPr lang="es-P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P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a la conquista de Puerto Rico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AutoNum type="arabicParenR"/>
            </a:pP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Ponce de León llega a La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Española.</a:t>
            </a:r>
          </a:p>
          <a:p>
            <a:pPr marL="457200" lvl="0" indent="-457200">
              <a:buAutoNum type="arabicParenR"/>
            </a:pP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Ponce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León se destaca en las campañas del </a:t>
            </a:r>
            <a:r>
              <a:rPr lang="es-PR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Higüey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(La Española) y establece un poblado llamado </a:t>
            </a:r>
            <a:r>
              <a:rPr lang="es-PR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Salvaleón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PR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Higüey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AutoNum type="arabicParenR"/>
            </a:pP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Ponce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León le propone a Nicolás de Ovando, gobernador de La Española, que le asignara la empresa de conquistar la Isla de San Juan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Bautista.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buAutoNum type="arabicParenR"/>
            </a:pP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PR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mediados de 1508 Ponce de León y Nicolás de Ovando llegan a un acuerdo (capitulación) para colonizar la Isla.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F:\Recursos Educativos\Séptimo Grado\Unidad 2, Forjamos una cultura\Cap 6, Los caminos de la colonización\Láminas\de_leon_7692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8600"/>
            <a:ext cx="860325" cy="9987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P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Puntos importantes: Continuación</a:t>
            </a:r>
            <a:endParaRPr lang="es-P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P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¿Cuándo comienza el proceso de conquista en la Isla de San Juan Bautista?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12 de agosto de 1508, por mandato de la Corona Española, Juan Ponce de León y unos 50 hombres desembarcan de una carabela en el cacicazgo de Guainía, en el sur de la Isla, el cuál era dominio del cacique (</a:t>
            </a:r>
            <a:r>
              <a:rPr lang="es-P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guamiquina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P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Agüeybaná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/>
          </a:p>
        </p:txBody>
      </p:sp>
      <p:pic>
        <p:nvPicPr>
          <p:cNvPr id="4098" name="Picture 2" descr="F:\Recursos Educativos\Séptimo Grado\Unidad 2, Forjamos una cultura\Cap 6, Los caminos de la colonización\Láminas\Llegada de Ponce de León a la Is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185740"/>
            <a:ext cx="1593642" cy="2335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P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Puntos importantes: Continuación</a:t>
            </a:r>
            <a:endParaRPr lang="es-P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P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¿Cómo sería el encuentro inicial entre taínos y españoles?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 uno cauteloso y amigable. El propio </a:t>
            </a:r>
            <a:r>
              <a:rPr lang="es-P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Agüeybaná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I, llevó a cabo el ritual taíno del </a:t>
            </a:r>
            <a:r>
              <a:rPr lang="es-PR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guaitiao</a:t>
            </a:r>
            <a:r>
              <a:rPr lang="es-P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Juan Ponce de León</a:t>
            </a:r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s-P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eran las verdaderas intenciones de los españoles?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P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Apropiarse de la Isla de San Juan Bautista.</a:t>
            </a:r>
            <a:endParaRPr 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/>
          </a:p>
        </p:txBody>
      </p:sp>
      <p:pic>
        <p:nvPicPr>
          <p:cNvPr id="5122" name="Picture 2" descr="F:\Recursos Educativos\Séptimo Grado\Unidad 2, Forjamos una cultura\Cap 6, Los caminos de la colonización\Láminas\20090505194636-conquistad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823460"/>
            <a:ext cx="2000250" cy="1720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P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ARLING" pitchFamily="2" charset="0"/>
              </a:rPr>
              <a:t>Bibliografía:</a:t>
            </a:r>
            <a:endParaRPr lang="es-P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ARLI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y geografía de Puerto Rico.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(2002). (Ediciones Santillana).</a:t>
            </a:r>
            <a:endParaRPr lang="en-US" dirty="0"/>
          </a:p>
        </p:txBody>
      </p:sp>
      <p:pic>
        <p:nvPicPr>
          <p:cNvPr id="6146" name="Picture 2" descr="F:\Recursos Educativos\Séptimo Grado\Unidad 2, Forjamos una cultura\Cap 6, Los caminos de la colonización\Láminas\Juan Ponce de Le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895600"/>
            <a:ext cx="2637536" cy="3371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294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Tema: La conquista de Puerto Rico</vt:lpstr>
      <vt:lpstr>Palabras de Vocabulario</vt:lpstr>
      <vt:lpstr>Puntos importantes:</vt:lpstr>
      <vt:lpstr>Puntos importantes: Continuación</vt:lpstr>
      <vt:lpstr>Puntos importantes: Continuación</vt:lpstr>
      <vt:lpstr>Bibliografía: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La conquista de Puerto Rico</dc:title>
  <dc:creator>Samuel</dc:creator>
  <cp:lastModifiedBy>Samuel</cp:lastModifiedBy>
  <cp:revision>2</cp:revision>
  <dcterms:created xsi:type="dcterms:W3CDTF">2012-01-23T19:05:30Z</dcterms:created>
  <dcterms:modified xsi:type="dcterms:W3CDTF">2012-01-23T19:28:49Z</dcterms:modified>
</cp:coreProperties>
</file>