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5" r:id="rId4"/>
    <p:sldId id="259" r:id="rId5"/>
    <p:sldId id="263" r:id="rId6"/>
    <p:sldId id="266" r:id="rId7"/>
    <p:sldId id="260" r:id="rId8"/>
    <p:sldId id="261" r:id="rId9"/>
    <p:sldId id="262" r:id="rId10"/>
    <p:sldId id="256" r:id="rId11"/>
    <p:sldId id="267" r:id="rId12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P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P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P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757338-BC3D-4D8D-A7BC-AC94919D2A0D}" type="datetimeFigureOut">
              <a:rPr lang="es-PR" smtClean="0"/>
              <a:pPr/>
              <a:t>07/02/2013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P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83096D-5BE3-479B-A425-4156F6325EC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Samuel O. Rodríguez-Sierra</a:t>
            </a:r>
          </a:p>
          <a:p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Estudios Sociales</a:t>
            </a:r>
          </a:p>
          <a:p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Séptimo Grado</a:t>
            </a:r>
            <a:endParaRPr lang="es-P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P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Tema: </a:t>
            </a:r>
            <a:r>
              <a:rPr lang="es-PR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La rebelión taína de 1511</a:t>
            </a:r>
            <a:endParaRPr lang="es-PR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026" name="Picture 2" descr="F:\Recursos Educativos\Séptimo Grado\Unidad 2, Forjamos una cultura\Cap 6, Los caminos de la colonización\Láminas\rebelion_taino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14752"/>
            <a:ext cx="1619250" cy="2533650"/>
          </a:xfrm>
          <a:prstGeom prst="rect">
            <a:avLst/>
          </a:prstGeom>
          <a:noFill/>
        </p:spPr>
      </p:pic>
      <p:pic>
        <p:nvPicPr>
          <p:cNvPr id="2050" name="Picture 2" descr="E:\Recursos Educativos\Séptimo Grado\Unidad 2, Forjamos una cultura\Cap 6, Los caminos de la colonización\Láminas\salced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20688"/>
            <a:ext cx="1042280" cy="1368152"/>
          </a:xfrm>
          <a:prstGeom prst="rect">
            <a:avLst/>
          </a:prstGeom>
          <a:noFill/>
        </p:spPr>
      </p:pic>
      <p:pic>
        <p:nvPicPr>
          <p:cNvPr id="4" name="Picture 2" descr="F:\Recursos Educativos\Séptimo Grado\Unidad 2, Forjamos una cultura\Cap 6, Los caminos de la colonización\Láminas\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9080"/>
            <a:ext cx="2577353" cy="198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Bibliografía:</a:t>
            </a:r>
            <a:endParaRPr lang="es-P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Alegría, R.  (1971).  </a:t>
            </a: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Descubrimiento, Conquista y Colonización de Puerto Rico 1493-1599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Colección de Estudios Puertorriqueños.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y geografía de Puerto Rico.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(2002). (Ediciones Santillana)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E:\Recursos Educativos\Séptimo Grado\Unidad 2, Forjamos una cultura\Cap 6, Los caminos de la colonización\Láminas\Españoles explor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73016"/>
            <a:ext cx="2207272" cy="262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Introducción</a:t>
            </a:r>
            <a:endParaRPr lang="es-P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83880" cy="4613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recordarás, los taínos se vieron </a:t>
            </a:r>
            <a:r>
              <a:rPr lang="es-P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sometidos a un cruel sistema de repartimientos y encomiendas</a:t>
            </a: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sistema obligaba a los taínos a </a:t>
            </a:r>
            <a:r>
              <a:rPr lang="es-P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trabajar largas horas en labores más fatigantes </a:t>
            </a: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a las que estaban acostumbrados.</a:t>
            </a:r>
          </a:p>
          <a:p>
            <a:pPr>
              <a:buFont typeface="Wingdings" pitchFamily="2" charset="2"/>
              <a:buChar char="Ø"/>
            </a:pP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Además, los taínos se convirtieron en parte de un juego político por el control de las colonias.</a:t>
            </a:r>
          </a:p>
        </p:txBody>
      </p:sp>
      <p:pic>
        <p:nvPicPr>
          <p:cNvPr id="2050" name="Picture 2" descr="F:\Recursos Educativos\Séptimo Grado\Unidad 2, Forjamos una cultura\Cap 6, Los caminos de la colonización\Láminas\Indios encomendad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016192"/>
            <a:ext cx="1285884" cy="157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Introducción</a:t>
            </a:r>
            <a:endParaRPr lang="es-P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83880" cy="4613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P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Adicionalmente, muere el viejo cacique </a:t>
            </a:r>
            <a:r>
              <a:rPr lang="es-P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Agüeybaná</a:t>
            </a:r>
            <a:r>
              <a:rPr lang="es-P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es sucedido por su sobrino </a:t>
            </a:r>
            <a:r>
              <a:rPr lang="es-P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Agüeybaná</a:t>
            </a:r>
            <a:r>
              <a:rPr lang="es-P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como cacique principal de la Isla. Este joven y valiente guerrero no se conformaba con ver a su pueblo atropellado, maltratado y privado de su libertad.</a:t>
            </a:r>
            <a:endParaRPr lang="es-P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Recursos Educativos\Séptimo Grado\Unidad 2, Forjamos una cultura\Cap 6, Los caminos de la colonización\Láminas\repartimi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840079" cy="224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Causas de la Rebelión taína:</a:t>
            </a:r>
            <a:endParaRPr lang="es-P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repartimientos y las encomiendas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luchas de poder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muerte de Diego de Salcedo</a:t>
            </a:r>
          </a:p>
        </p:txBody>
      </p:sp>
      <p:pic>
        <p:nvPicPr>
          <p:cNvPr id="15362" name="Picture 2" descr="http://www.deviantart.com/download/62561256/Mural_Taino_2_by_jorge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86190"/>
            <a:ext cx="3179599" cy="240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Recursos Educativos\Séptimo Grado\Unidad 2, Forjamos una cultura\Cap 6, Los caminos de la colonización\Láminas\Ahogamiento_de_Diego_Salcedo$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805264"/>
            <a:ext cx="9144000" cy="1052736"/>
          </a:xfrm>
          <a:solidFill>
            <a:schemeClr val="tx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s-P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itchFamily="2" charset="0"/>
              </a:rPr>
              <a:t>Ahogamiento de Diego de Salcedo</a:t>
            </a:r>
            <a:endParaRPr lang="es-P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LANEY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Ataque de 1511</a:t>
            </a:r>
            <a:endParaRPr lang="es-P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pronto comenzaron a producirse los actos de rebeldía. Indios del cacique </a:t>
            </a:r>
            <a:r>
              <a:rPr lang="es-P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Aymamón</a:t>
            </a: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reinaba en la región del </a:t>
            </a:r>
            <a:r>
              <a:rPr lang="es-P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Aymaco</a:t>
            </a: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(Aguadilla-Aguada), apresaron al joven Diego Suárez. Este fue liberado por el valiente capitán Diego de Salazar, quien se enfrentó a los desconcentrados indios e hirió de muerte al cacique </a:t>
            </a:r>
            <a:r>
              <a:rPr lang="es-P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Aymamón</a:t>
            </a: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 capitán regresó con Suárez al poblado de Sotomayor y el nombre de Salazar fue desde entonces objeto de miedo entre los indios, pues lo consideraron al cacique más valiente de la Isla.</a:t>
            </a:r>
          </a:p>
          <a:p>
            <a:pPr>
              <a:buNone/>
            </a:pPr>
            <a:endParaRPr lang="es-P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135818"/>
            <a:ext cx="1753287" cy="147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Ataque de 1511</a:t>
            </a:r>
            <a:endParaRPr lang="es-P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s-P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1511, los taínos de la villa de Sotomayor se rebelaron y destruyeron el poblado y mataron a 80 colonos españoles, incluyendo a Cristóbal de Sotomayor. </a:t>
            </a:r>
          </a:p>
          <a:p>
            <a:pPr lvl="0">
              <a:buFont typeface="Wingdings" pitchFamily="2" charset="2"/>
              <a:buChar char="Ø"/>
            </a:pPr>
            <a:r>
              <a:rPr lang="es-P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Ponce de León recibió las noticias del levantamiento y se enfrentó a los rebeldes de </a:t>
            </a:r>
            <a:r>
              <a:rPr lang="es-P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Agüeybaná</a:t>
            </a:r>
            <a:r>
              <a:rPr lang="es-P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con sólo cincuenta hombres y los derrotó. </a:t>
            </a:r>
          </a:p>
          <a:p>
            <a:pPr>
              <a:buNone/>
            </a:pPr>
            <a:endParaRPr lang="es-P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E:\Recursos Educativos\Séptimo Grado\Unidad 2, Forjamos una cultura\Cap 6, Los caminos de la colonización\Láminas\Rebelión taín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09120"/>
            <a:ext cx="4638358" cy="180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Consecuencias de la rebelión taína</a:t>
            </a:r>
            <a:endParaRPr lang="es-P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Derrota de los taínos y la muerte del cacique </a:t>
            </a:r>
            <a:r>
              <a:rPr lang="es-P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Agüeybaná</a:t>
            </a: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Tomaron 64 indios como esclavos y los llevaron a Caparra y se les marcó en su frente con la “F” de Fernando.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Muchos indios se sometieron a los españoles, pero otros huyeron y continuaron atacando por varios años.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españoles organizaron las cabalgadas.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41168"/>
            <a:ext cx="1976683" cy="152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1959606" cy="16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Palabras de Vocabulario:</a:t>
            </a:r>
            <a:endParaRPr lang="es-P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arenR"/>
            </a:pPr>
            <a:r>
              <a:rPr lang="es-P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Guasábaras</a:t>
            </a: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Significa </a:t>
            </a:r>
            <a:r>
              <a:rPr lang="es-P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</a:t>
            </a: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s-P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escaramuza</a:t>
            </a: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dialecto </a:t>
            </a:r>
            <a:r>
              <a:rPr lang="es-P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aruaco</a:t>
            </a: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taínos.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s-P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Cabalgadas</a:t>
            </a:r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Éstas eran incursiones sorpresivas en los poblados taínos que no estaban bajo la autoridad española.</a:t>
            </a:r>
          </a:p>
          <a:p>
            <a:pPr>
              <a:buNone/>
            </a:pPr>
            <a:endParaRPr lang="es-PR" dirty="0"/>
          </a:p>
        </p:txBody>
      </p:sp>
      <p:pic>
        <p:nvPicPr>
          <p:cNvPr id="2050" name="Picture 2" descr="F:\Recursos Educativos\Séptimo Grado\Unidad 2, Forjamos una cultura\Cap 6, Los caminos de la colonización\Láminas\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782715" cy="240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242</TotalTime>
  <Words>438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Tema: La rebelión taína de 1511</vt:lpstr>
      <vt:lpstr>Introducción</vt:lpstr>
      <vt:lpstr>Introducción</vt:lpstr>
      <vt:lpstr>Causas de la Rebelión taína:</vt:lpstr>
      <vt:lpstr>Ahogamiento de Diego de Salcedo</vt:lpstr>
      <vt:lpstr>Ataque de 1511</vt:lpstr>
      <vt:lpstr>Ataque de 1511</vt:lpstr>
      <vt:lpstr>Consecuencias de la rebelión taína</vt:lpstr>
      <vt:lpstr>Palabras de Vocabulario:</vt:lpstr>
      <vt:lpstr>PowerPoint Presentation</vt:lpstr>
      <vt:lpstr>Bibliografía: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La rebelión taína de 1511</dc:title>
  <dc:creator>Samuel</dc:creator>
  <cp:lastModifiedBy>Geovanni Perez Perez</cp:lastModifiedBy>
  <cp:revision>22</cp:revision>
  <dcterms:created xsi:type="dcterms:W3CDTF">2010-02-11T02:41:32Z</dcterms:created>
  <dcterms:modified xsi:type="dcterms:W3CDTF">2013-02-08T00:15:09Z</dcterms:modified>
</cp:coreProperties>
</file>